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628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63399" y="1631715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sp>
        <p:nvSpPr>
          <p:cNvPr id="17" name="Прямоугольник 16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8803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4" b="94332" l="3030" r="99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252663"/>
            <a:ext cx="1571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899592" y="1527048"/>
            <a:ext cx="7906080" cy="4572000"/>
          </a:xfrm>
        </p:spPr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sp>
        <p:nvSpPr>
          <p:cNvPr id="10" name="Прямоугольник 9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88032" cy="47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1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204148" y="16288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8496" y="17812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33600"/>
            <a:ext cx="288032" cy="437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263400" y="1753182"/>
            <a:ext cx="4038600" cy="44644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59003" y="1753182"/>
            <a:ext cx="4038600" cy="44644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2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1" y="1412776"/>
            <a:ext cx="256572" cy="497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95" y="1412776"/>
            <a:ext cx="256572" cy="497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>
            <a:spLocks noChangeArrowheads="1"/>
          </p:cNvSpPr>
          <p:nvPr userDrawn="1"/>
        </p:nvSpPr>
        <p:spPr bwMode="auto">
          <a:xfrm>
            <a:off x="160727" y="1280160"/>
            <a:ext cx="8833104" cy="920115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2801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381176"/>
            <a:ext cx="4040188" cy="732975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sp>
        <p:nvSpPr>
          <p:cNvPr id="34" name="Текст 2"/>
          <p:cNvSpPr>
            <a:spLocks noGrp="1"/>
          </p:cNvSpPr>
          <p:nvPr>
            <p:ph type="body" idx="10"/>
          </p:nvPr>
        </p:nvSpPr>
        <p:spPr>
          <a:xfrm>
            <a:off x="4788024" y="1381176"/>
            <a:ext cx="4040188" cy="732975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35" name="Прямоугольник 34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1" y="2200275"/>
            <a:ext cx="256572" cy="418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95" y="2200275"/>
            <a:ext cx="256572" cy="418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88032" cy="47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 userDrawn="1"/>
        </p:nvSpPr>
        <p:spPr>
          <a:xfrm>
            <a:off x="6948264" y="6370058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ABD14EB-DB40-4682-B3BC-470E39F6669F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2048"/>
            <a:ext cx="1753574" cy="116872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88032" cy="47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2204864"/>
            <a:ext cx="2160240" cy="38164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1753574" cy="116872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88032" cy="383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8" name="Прямоугольник 27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297568"/>
          </a:xfrm>
          <a:prstGeom prst="rect">
            <a:avLst/>
          </a:prstGeom>
        </p:spPr>
        <p:txBody>
          <a:bodyPr/>
          <a:lstStyle/>
          <a:p>
            <a:fld id="{CABD14EB-DB40-4682-B3BC-470E39F6669F}" type="datetimeFigureOut">
              <a:rPr lang="ru-RU" smtClean="0"/>
              <a:t>18.11.2020</a:t>
            </a:fld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8" y="692696"/>
            <a:ext cx="1753574" cy="1168720"/>
          </a:xfrm>
          <a:prstGeom prst="rect">
            <a:avLst/>
          </a:prstGeom>
        </p:spPr>
      </p:pic>
      <p:sp>
        <p:nvSpPr>
          <p:cNvPr id="28" name="Текст 2"/>
          <p:cNvSpPr>
            <a:spLocks noGrp="1"/>
          </p:cNvSpPr>
          <p:nvPr>
            <p:ph type="body" idx="13"/>
          </p:nvPr>
        </p:nvSpPr>
        <p:spPr>
          <a:xfrm>
            <a:off x="467544" y="2204864"/>
            <a:ext cx="2160240" cy="38164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88032" cy="383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987824" y="5013176"/>
            <a:ext cx="5904656" cy="1029060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9144000" cy="126875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srgbClr val="00A79D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827584" y="1524000"/>
            <a:ext cx="8008568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dirty="0" smtClean="0"/>
              <a:t>Образец текста</a:t>
            </a:r>
          </a:p>
          <a:p>
            <a:pPr lvl="1" eaLnBrk="1" latinLnBrk="0" hangingPunct="1"/>
            <a:r>
              <a:rPr kumimoji="0" lang="ru-RU" dirty="0" smtClean="0"/>
              <a:t>Второй уровень</a:t>
            </a:r>
          </a:p>
          <a:p>
            <a:pPr lvl="2" eaLnBrk="1" latinLnBrk="0" hangingPunct="1"/>
            <a:r>
              <a:rPr kumimoji="0" lang="ru-RU" dirty="0" smtClean="0"/>
              <a:t>Третий уровень</a:t>
            </a:r>
          </a:p>
          <a:p>
            <a:pPr lvl="3" eaLnBrk="1" latinLnBrk="0" hangingPunct="1"/>
            <a:r>
              <a:rPr kumimoji="0" lang="ru-RU" dirty="0" smtClean="0"/>
              <a:t>Четвертый уровень</a:t>
            </a:r>
          </a:p>
          <a:p>
            <a:pPr lvl="4" eaLnBrk="1" latinLnBrk="0" hangingPunct="1"/>
            <a:r>
              <a:rPr kumimoji="0" lang="ru-RU" dirty="0" smtClean="0"/>
              <a:t>Пятый уровень</a:t>
            </a:r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A79D"/>
                </a:solidFill>
              </a:rPr>
              <a:t>Общее и особенное в судьбах деятелей образования г. Перми и Пермской области – участников Великой отечественной войны (по материалам личных фондов и архивных коллекций ГКБУ «ГАПК»</a:t>
            </a:r>
            <a:endParaRPr lang="ru-RU" dirty="0">
              <a:solidFill>
                <a:srgbClr val="00A79D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381000"/>
            <a:ext cx="5256584" cy="959768"/>
          </a:xfrm>
          <a:prstGeom prst="rect">
            <a:avLst/>
          </a:prstGeom>
        </p:spPr>
        <p:txBody>
          <a:bodyPr/>
          <a:lstStyle/>
          <a:p>
            <a:r>
              <a:rPr lang="ru-RU" sz="1700" dirty="0" smtClean="0"/>
              <a:t>Научно-практическая конференция «Уральская кузница победы: город Молотов и его жители в годы Великой Отечественной войны»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0133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Страница военного билета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820891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28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Удостоверение личности военнослужащего</a:t>
            </a:r>
            <a:endParaRPr lang="ru-RU" sz="28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8840"/>
            <a:ext cx="790575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37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 smtClean="0"/>
              <a:t>Бурылова</a:t>
            </a:r>
            <a:r>
              <a:rPr lang="ru-RU" sz="2400" dirty="0" smtClean="0"/>
              <a:t> Нина Матвеевна, военный врач и преподаватель ПГМИ с коллегами (фото из вузовской газеты «Медик Урала»)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747396" cy="483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3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Карточка поощрений капитана </a:t>
            </a:r>
            <a:r>
              <a:rPr lang="ru-RU" sz="3200" dirty="0" err="1" smtClean="0"/>
              <a:t>Томсинского</a:t>
            </a:r>
            <a:r>
              <a:rPr lang="ru-RU" sz="3200" dirty="0" smtClean="0"/>
              <a:t> С.М.</a:t>
            </a:r>
            <a:endParaRPr lang="ru-RU" sz="32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98" y="1340768"/>
            <a:ext cx="297217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408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Письмо с фронта жене и дочерям </a:t>
            </a:r>
            <a:br>
              <a:rPr lang="ru-RU" sz="3200" dirty="0" smtClean="0"/>
            </a:br>
            <a:r>
              <a:rPr lang="ru-RU" sz="3200" dirty="0" smtClean="0"/>
              <a:t>Молодцова В.В., 1944 г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94" y="1268760"/>
            <a:ext cx="307838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05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Наградное удостоверение </a:t>
            </a:r>
            <a:r>
              <a:rPr lang="ru-RU" sz="2800" dirty="0" err="1" smtClean="0"/>
              <a:t>Юдкина</a:t>
            </a:r>
            <a:r>
              <a:rPr lang="ru-RU" sz="2800" dirty="0" smtClean="0"/>
              <a:t> Ф.М. на медаль «За оборону Кавказа»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65" y="1527175"/>
            <a:ext cx="283304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87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К сожалению, не всегда </a:t>
            </a:r>
            <a:r>
              <a:rPr lang="ru-RU" sz="3200" dirty="0"/>
              <a:t>вовремя </a:t>
            </a:r>
            <a:r>
              <a:rPr lang="ru-RU" sz="3200" dirty="0" smtClean="0"/>
              <a:t>награда находила героя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3924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411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лет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балет</Template>
  <TotalTime>303</TotalTime>
  <Words>107</Words>
  <Application>Microsoft Office PowerPoint</Application>
  <PresentationFormat>Экран (4:3)</PresentationFormat>
  <Paragraphs>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балет</vt:lpstr>
      <vt:lpstr>Научно-практическая конференция «Уральская кузница победы: город Молотов и его жители в годы Великой Отечественной войны»</vt:lpstr>
      <vt:lpstr>Страница военного билета</vt:lpstr>
      <vt:lpstr>Удостоверение личности военнослужащего</vt:lpstr>
      <vt:lpstr>Бурылова Нина Матвеевна, военный врач и преподаватель ПГМИ с коллегами (фото из вузовской газеты «Медик Урала»)</vt:lpstr>
      <vt:lpstr>Карточка поощрений капитана Томсинского С.М.</vt:lpstr>
      <vt:lpstr>Письмо с фронта жене и дочерям  Молодцова В.В., 1944 г</vt:lpstr>
      <vt:lpstr>Наградное удостоверение Юдкина Ф.М. на медаль «За оборону Кавказа»</vt:lpstr>
      <vt:lpstr>К сожалению, не всегда вовремя награда находила героя</vt:lpstr>
    </vt:vector>
  </TitlesOfParts>
  <Company>ГКБУ "ГАПК"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Филиппов</dc:creator>
  <cp:lastModifiedBy>Наталья Пирожкова</cp:lastModifiedBy>
  <cp:revision>28</cp:revision>
  <dcterms:created xsi:type="dcterms:W3CDTF">2017-11-24T04:54:12Z</dcterms:created>
  <dcterms:modified xsi:type="dcterms:W3CDTF">2020-11-18T05:54:43Z</dcterms:modified>
</cp:coreProperties>
</file>